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1" r:id="rId3"/>
    <p:sldId id="272" r:id="rId4"/>
    <p:sldId id="261" r:id="rId5"/>
    <p:sldId id="260" r:id="rId6"/>
    <p:sldId id="258" r:id="rId7"/>
    <p:sldId id="259" r:id="rId8"/>
    <p:sldId id="269" r:id="rId9"/>
    <p:sldId id="263" r:id="rId10"/>
    <p:sldId id="265" r:id="rId11"/>
    <p:sldId id="267" r:id="rId12"/>
    <p:sldId id="264" r:id="rId13"/>
    <p:sldId id="266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0000CC"/>
    <a:srgbClr val="008000"/>
    <a:srgbClr val="336600"/>
    <a:srgbClr val="333300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1143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/>
              <a:t>     সবাইকে স্বাগতম</a:t>
            </a:r>
            <a:endParaRPr lang="en-US" dirty="0"/>
          </a:p>
        </p:txBody>
      </p:sp>
      <p:pic>
        <p:nvPicPr>
          <p:cNvPr id="4" name="Content Placeholder 3" descr="787b8935df1aeb7bc1cf767b267072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905000"/>
            <a:ext cx="7086600" cy="4267200"/>
          </a:xfrm>
        </p:spPr>
      </p:pic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362200" y="685800"/>
            <a:ext cx="4495800" cy="1143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95600" y="534025"/>
            <a:ext cx="358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উত্তর বল</a:t>
            </a:r>
            <a:endParaRPr lang="en-US" sz="8800" dirty="0">
              <a:solidFill>
                <a:srgbClr val="33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6670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একঘাত সমীকরণ কী?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সমাধান করঃ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41811030"/>
              </p:ext>
            </p:extLst>
          </p:nvPr>
        </p:nvGraphicFramePr>
        <p:xfrm>
          <a:off x="4006849" y="3232150"/>
          <a:ext cx="4284201" cy="1492250"/>
        </p:xfrm>
        <a:graphic>
          <a:graphicData uri="http://schemas.openxmlformats.org/presentationml/2006/ole">
            <p:oleObj spid="_x0000_s6170" name="Equation" r:id="rId3" imgW="1130040" imgH="393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28539517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06502433"/>
              </p:ext>
            </p:extLst>
          </p:nvPr>
        </p:nvGraphicFramePr>
        <p:xfrm>
          <a:off x="1676400" y="2819400"/>
          <a:ext cx="6934200" cy="1853105"/>
        </p:xfrm>
        <a:graphic>
          <a:graphicData uri="http://schemas.openxmlformats.org/presentationml/2006/ole">
            <p:oleObj spid="_x0000_s8216" name="Equation" r:id="rId3" imgW="1473120" imgH="39348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67000" y="685800"/>
            <a:ext cx="350520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সমাধান করঃ</a:t>
            </a:r>
            <a:endParaRPr lang="en-US" sz="48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5814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2391735"/>
      </p:ext>
    </p:extLst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0532779"/>
              </p:ext>
            </p:extLst>
          </p:nvPr>
        </p:nvGraphicFramePr>
        <p:xfrm>
          <a:off x="634448" y="2590800"/>
          <a:ext cx="7518952" cy="2745014"/>
        </p:xfrm>
        <a:graphic>
          <a:graphicData uri="http://schemas.openxmlformats.org/presentationml/2006/ole">
            <p:oleObj spid="_x0000_s5147" name="Equation" r:id="rId3" imgW="799920" imgH="291960" progId="Equation.3">
              <p:embed/>
            </p:oleObj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287889"/>
            <a:ext cx="3657600" cy="100751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667000" y="287889"/>
            <a:ext cx="365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1336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সমাধান করঃ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367817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81200" y="762000"/>
            <a:ext cx="5181600" cy="1524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56387" y="923835"/>
            <a:ext cx="381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0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87845312"/>
              </p:ext>
            </p:extLst>
          </p:nvPr>
        </p:nvGraphicFramePr>
        <p:xfrm>
          <a:off x="1447800" y="3532257"/>
          <a:ext cx="7411782" cy="1584588"/>
        </p:xfrm>
        <a:graphic>
          <a:graphicData uri="http://schemas.openxmlformats.org/presentationml/2006/ole">
            <p:oleObj spid="_x0000_s7193" name="Equation" r:id="rId3" imgW="1841400" imgH="3934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5974" y="39156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27432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s-IN" sz="3200" dirty="0">
                <a:solidFill>
                  <a:srgbClr val="C00000"/>
                </a:solidFill>
              </a:rPr>
              <a:t>সমাধান করঃ</a:t>
            </a:r>
          </a:p>
        </p:txBody>
      </p:sp>
    </p:spTree>
    <p:extLst>
      <p:ext uri="{BB962C8B-B14F-4D97-AF65-F5344CB8AC3E}">
        <p14:creationId xmlns="" xmlns:p14="http://schemas.microsoft.com/office/powerpoint/2010/main" val="315891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1143000" y="533400"/>
            <a:ext cx="6553200" cy="5715000"/>
          </a:xfrm>
          <a:prstGeom prst="star5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0" y="2586280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7636459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      </a:t>
            </a:r>
            <a:r>
              <a:rPr lang="bn-BD" dirty="0" smtClean="0">
                <a:solidFill>
                  <a:srgbClr val="CC00CC"/>
                </a:solidFill>
              </a:rPr>
              <a:t>শিক্ষক পরিচিতি</a:t>
            </a:r>
            <a:endParaRPr lang="en-US" dirty="0">
              <a:solidFill>
                <a:srgbClr val="CC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endParaRPr lang="bn-B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bn-BD" dirty="0" smtClean="0"/>
              <a:t>  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নাজ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মুন্নাহার </a:t>
            </a:r>
          </a:p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       সহকারী শিক্ষক </a:t>
            </a:r>
          </a:p>
          <a:p>
            <a:pPr>
              <a:buNone/>
            </a:pP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সিঙ্গুয়া বহুমুখী উচ্চ বিদ্যালয় </a:t>
            </a:r>
          </a:p>
          <a:p>
            <a:pPr>
              <a:buNone/>
            </a:pP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সিঙ্গুয়া,কাপাসিয়া,গাজীপুর। </a:t>
            </a:r>
            <a:r>
              <a:rPr lang="bn-BD" dirty="0" smtClean="0">
                <a:solidFill>
                  <a:srgbClr val="002060"/>
                </a:solidFill>
              </a:rPr>
              <a:t> 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/>
              <a:t>     পাঠ 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bn-BD" dirty="0" smtClean="0"/>
          </a:p>
          <a:p>
            <a:r>
              <a:rPr lang="bn-BD" dirty="0" smtClean="0"/>
              <a:t>শ্রেণী         - নবম </a:t>
            </a:r>
            <a:r>
              <a:rPr lang="en-US" dirty="0" smtClean="0"/>
              <a:t>-</a:t>
            </a:r>
            <a:r>
              <a:rPr lang="bn-BD" dirty="0" smtClean="0"/>
              <a:t> দশম</a:t>
            </a:r>
          </a:p>
          <a:p>
            <a:r>
              <a:rPr lang="bn-BD" dirty="0" smtClean="0"/>
              <a:t>বিষয়               -  গণিত</a:t>
            </a:r>
          </a:p>
          <a:p>
            <a:r>
              <a:rPr lang="bn-BD" dirty="0" smtClean="0"/>
              <a:t>অধ্যায়          -  পঞ্চম</a:t>
            </a:r>
          </a:p>
          <a:p>
            <a:r>
              <a:rPr lang="bn-BD" dirty="0" smtClean="0"/>
              <a:t>আজকের পাঠ -  একঘাত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সমীকরনের সমাধান । </a:t>
            </a:r>
            <a:r>
              <a:rPr lang="bn-BD" dirty="0" smtClean="0"/>
              <a:t>             সময়-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৫০</a:t>
            </a:r>
            <a:r>
              <a:rPr lang="bn-BD" dirty="0" smtClean="0"/>
              <a:t>মিনিট  </a:t>
            </a:r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05000" y="228600"/>
            <a:ext cx="5181600" cy="1371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306050"/>
            <a:ext cx="358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286000"/>
            <a:ext cx="8686800" cy="41549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 পাঠ শেষে শিক্ষার্থীরা......</a:t>
            </a:r>
          </a:p>
          <a:p>
            <a:pPr marL="971550" lvl="1" indent="-514350">
              <a:buFont typeface="+mj-lt"/>
              <a:buAutoNum type="arabicPeriod"/>
            </a:pPr>
            <a:r>
              <a:rPr lang="bn-BD" sz="54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চলক ও </a:t>
            </a: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ঘাত </a:t>
            </a:r>
            <a:r>
              <a:rPr lang="bn-BD" sz="54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কি </a:t>
            </a:r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 বলতে পারবে।</a:t>
            </a:r>
            <a:endParaRPr lang="bn-BD" sz="5400" dirty="0" smtClean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bn-BD" sz="54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এক ঘাত সমীকরণের সমাধান করতে পারবে।</a:t>
            </a:r>
          </a:p>
          <a:p>
            <a:pPr lvl="1"/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3017496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2510" y="381000"/>
            <a:ext cx="8546690" cy="6248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1031356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একঘাত সমীকরণের সমাধান</a:t>
            </a:r>
            <a:endParaRPr lang="en-US" sz="96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3805084"/>
            <a:ext cx="7239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bn-BD" sz="66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৫</a:t>
            </a:r>
          </a:p>
          <a:p>
            <a:pPr algn="ctr"/>
            <a:r>
              <a:rPr lang="bn-BD" sz="5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পৃষ্ঠাঃ </a:t>
            </a:r>
            <a:r>
              <a:rPr lang="bn-BD" sz="66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৮৭-৮৯</a:t>
            </a:r>
            <a:endParaRPr lang="en-US" sz="66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551509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81200" y="381000"/>
            <a:ext cx="5257800" cy="838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95500" y="412955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 ও লেখা গুলো লক্ষ কর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529" b="14228"/>
          <a:stretch/>
        </p:blipFill>
        <p:spPr>
          <a:xfrm>
            <a:off x="3505200" y="4191000"/>
            <a:ext cx="5260172" cy="24663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18" y="1403658"/>
            <a:ext cx="4733365" cy="2438400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5638800" y="2915246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নিক্তি বা পাল্লা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50907113"/>
              </p:ext>
            </p:extLst>
          </p:nvPr>
        </p:nvGraphicFramePr>
        <p:xfrm>
          <a:off x="321818" y="4572000"/>
          <a:ext cx="2954782" cy="762000"/>
        </p:xfrm>
        <a:graphic>
          <a:graphicData uri="http://schemas.openxmlformats.org/presentationml/2006/ole">
            <p:oleObj spid="_x0000_s11274" name="Equation" r:id="rId5" imgW="825480" imgH="177480" progId="Equation.3">
              <p:embed/>
            </p:oleObj>
          </a:graphicData>
        </a:graphic>
      </p:graphicFrame>
      <p:sp>
        <p:nvSpPr>
          <p:cNvPr id="4" name="Left-Up Arrow 3"/>
          <p:cNvSpPr/>
          <p:nvPr/>
        </p:nvSpPr>
        <p:spPr>
          <a:xfrm flipV="1">
            <a:off x="5181601" y="3012218"/>
            <a:ext cx="485000" cy="1102581"/>
          </a:xfrm>
          <a:prstGeom prst="left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17118" y="6019800"/>
            <a:ext cx="1278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সমীকরণ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1456309" y="5424171"/>
            <a:ext cx="296291" cy="595629"/>
          </a:xfrm>
          <a:prstGeom prst="up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744620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 animBg="1"/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7" y="4537515"/>
            <a:ext cx="3733800" cy="1915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3714" y="1234135"/>
            <a:ext cx="4880770" cy="265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43000" y="6273225"/>
            <a:ext cx="968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চলক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235" y="4245127"/>
            <a:ext cx="95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সহগ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1477" y="6273226"/>
            <a:ext cx="1085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ধ্রুবক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030" y="14478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একঘাত সমীকরণ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Left-Up Arrow 3"/>
          <p:cNvSpPr/>
          <p:nvPr/>
        </p:nvSpPr>
        <p:spPr>
          <a:xfrm rot="10800000">
            <a:off x="2411430" y="1663987"/>
            <a:ext cx="759025" cy="3165915"/>
          </a:xfrm>
          <a:prstGeom prst="left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26403"/>
            <a:ext cx="4287836" cy="1022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Up Arrow 7"/>
          <p:cNvSpPr/>
          <p:nvPr/>
        </p:nvSpPr>
        <p:spPr>
          <a:xfrm>
            <a:off x="6062816" y="4998454"/>
            <a:ext cx="685800" cy="792746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0" y="599067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দ্বিঘাত সমীকরণ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953000" y="3999364"/>
            <a:ext cx="609600" cy="5875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09800" y="152400"/>
            <a:ext cx="5181599" cy="101566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লক্ষ কর</a:t>
            </a:r>
            <a:endParaRPr lang="en-US" sz="6000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6656200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4" grpId="0" animBg="1"/>
      <p:bldP spid="8" grpId="0" animBg="1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3200" y="585019"/>
            <a:ext cx="3657600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সমস্যাটি লক্ষ করি</a:t>
            </a:r>
            <a:endParaRPr 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590496"/>
              </p:ext>
            </p:extLst>
          </p:nvPr>
        </p:nvGraphicFramePr>
        <p:xfrm>
          <a:off x="692150" y="3200400"/>
          <a:ext cx="7759700" cy="1320800"/>
        </p:xfrm>
        <a:graphic>
          <a:graphicData uri="http://schemas.openxmlformats.org/presentationml/2006/ole">
            <p:oleObj spid="_x0000_s9234" name="Equation" r:id="rId3" imgW="1193760" imgH="203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61727104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08383454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151" name="Equation" r:id="rId3" imgW="114120" imgH="21564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58038804"/>
              </p:ext>
            </p:extLst>
          </p:nvPr>
        </p:nvGraphicFramePr>
        <p:xfrm>
          <a:off x="642784" y="2362200"/>
          <a:ext cx="7477432" cy="1981200"/>
        </p:xfrm>
        <a:graphic>
          <a:graphicData uri="http://schemas.openxmlformats.org/presentationml/2006/ole">
            <p:oleObj spid="_x0000_s4152" name="Equation" r:id="rId4" imgW="1485720" imgH="39348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3000" y="381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565666"/>
            <a:ext cx="6400800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আর একটি সমস্যা লক্ষ করি</a:t>
            </a:r>
            <a:endParaRPr lang="en-US" sz="54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1326407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122</Words>
  <Application>Microsoft Office PowerPoint</Application>
  <PresentationFormat>On-screen Show (4:3)</PresentationFormat>
  <Paragraphs>42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     সবাইকে স্বাগতম</vt:lpstr>
      <vt:lpstr>      শিক্ষক পরিচিতি</vt:lpstr>
      <vt:lpstr>     পাঠ পরিচিতি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Aminul</cp:lastModifiedBy>
  <cp:revision>56</cp:revision>
  <dcterms:created xsi:type="dcterms:W3CDTF">2006-08-16T00:00:00Z</dcterms:created>
  <dcterms:modified xsi:type="dcterms:W3CDTF">2017-10-05T15:24:40Z</dcterms:modified>
</cp:coreProperties>
</file>